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1" r:id="rId2"/>
    <p:sldId id="262" r:id="rId3"/>
    <p:sldId id="263" r:id="rId4"/>
    <p:sldId id="264" r:id="rId5"/>
    <p:sldId id="270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19672" y="1097741"/>
            <a:ext cx="655272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деятельности в первой младшей группе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(дети 2-3 года)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2017 – 2018 учебный 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Воспитатели: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Хаустова Светлана Викторовна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Кузнецова Екатерина Николаевна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все для детского сада 2\шаблоны 2\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5880"/>
            <a:ext cx="3456384" cy="30621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Аннинский детский сад №7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общеразвивающего вида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3635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всем образовательным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приобщение к здоровому образу жизни, развитие двигательной и гигиенической культуры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гуманистической направленности отношения детей к миру, воспитание культуры общения, эмоциональной отзывчивости и доброжелательности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эстетических чувств детей, творческих способностей, эмоционально-ценностных ориентаций, приобщение воспитанников к искусству и художественной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активности, познавательных интересов, интеллектуальных способностей детей, самостоятельности и инициативы, стремления к активной деятельности и творчеству.</a:t>
            </a:r>
          </a:p>
        </p:txBody>
      </p:sp>
    </p:spTree>
    <p:extLst>
      <p:ext uri="{BB962C8B-B14F-4D97-AF65-F5344CB8AC3E}">
        <p14:creationId xmlns:p14="http://schemas.microsoft.com/office/powerpoint/2010/main" val="427875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010" y="204609"/>
            <a:ext cx="3527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7104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научиться добывать знания самостоятельно, наблюдать, составлять, устанавливать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следственные связи.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010" y="1594377"/>
            <a:ext cx="3627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000515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интересуется окружающими предметами и активно действует с ними;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Владеет простейшими навыками самообслуживания, стремится проявлять самостоятельность в бытовом и игровом поведении;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Владеет активной и устной речью, может выражать свои мысли и желания, может обращаться с вопросами и просьбами;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Продолжает проявлять интерес к сверстникам, стремится к общению со сверстниками и активно подражает им в движениях и действиях;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Проявляет интерес к стихам, песням и сказкам, эмоционально откликается на различные произведения культуры и искусства;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 ребенка развита крупная и мелкая моторика.</a:t>
            </a:r>
          </a:p>
        </p:txBody>
      </p:sp>
    </p:spTree>
    <p:extLst>
      <p:ext uri="{BB962C8B-B14F-4D97-AF65-F5344CB8AC3E}">
        <p14:creationId xmlns:p14="http://schemas.microsoft.com/office/powerpoint/2010/main" val="395502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 «Адаптация ребенка в детском саду»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05" y="2066149"/>
            <a:ext cx="2271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семьёй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0998" y="4175410"/>
            <a:ext cx="1944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«Давайте познакомимся»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331" y="3349344"/>
            <a:ext cx="90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7620" y="2502188"/>
            <a:ext cx="432048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97102" y="2354883"/>
            <a:ext cx="36004" cy="1572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27984" y="1985551"/>
            <a:ext cx="250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ребёнком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10469" y="2887679"/>
            <a:ext cx="243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«Мой чудесный ребёнок»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34076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направление: взаимодействие с семьёй, которое включило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588224" y="2354883"/>
            <a:ext cx="360040" cy="416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312368" y="3927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Информационно-методическая поддержка родителей.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13352" y="5098740"/>
            <a:ext cx="202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89865" y="5255211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листы-памятки с кратким материалом</a:t>
            </a:r>
          </a:p>
        </p:txBody>
      </p:sp>
      <p:cxnSp>
        <p:nvCxnSpPr>
          <p:cNvPr id="24" name="Прямая со стрелкой 23"/>
          <p:cNvCxnSpPr>
            <a:endCxn id="21" idx="0"/>
          </p:cNvCxnSpPr>
          <p:nvPr/>
        </p:nvCxnSpPr>
        <p:spPr>
          <a:xfrm flipH="1">
            <a:off x="4427604" y="4573383"/>
            <a:ext cx="360420" cy="525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588224" y="4637075"/>
            <a:ext cx="360040" cy="646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4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8615" y="47667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направление – работа в группе, которая включила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285" y="1433029"/>
            <a:ext cx="3922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работу с детьми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611941"/>
            <a:ext cx="3603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Коллективную работу с детьми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2505670"/>
            <a:ext cx="137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078747" y="1833139"/>
            <a:ext cx="264871" cy="526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9839" y="3613666"/>
            <a:ext cx="19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«Музыкотерапия»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0218" y="4869160"/>
            <a:ext cx="271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телесной терапии (обнять, погладить).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4137723"/>
            <a:ext cx="167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139952" y="2981273"/>
            <a:ext cx="288627" cy="632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32240" y="3059668"/>
            <a:ext cx="432048" cy="985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436096" y="3059668"/>
            <a:ext cx="648072" cy="163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1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88840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как средство развития творческих способностей и речевых навыков»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 на следующий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134422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733346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000" dirty="0" smtClean="0"/>
              <a:t> </a:t>
            </a:r>
          </a:p>
        </p:txBody>
      </p:sp>
      <p:pic>
        <p:nvPicPr>
          <p:cNvPr id="1026" name="Picture 2" descr="F:\семья 2018 год 1 младшая группа — копия\ООД семья 1 мл гр 2018 год\WP_20180517_09_27_5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773188" cy="33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1970"/>
            <a:ext cx="25304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17231"/>
            <a:ext cx="22558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47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детей.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39899" y="1256180"/>
            <a:ext cx="201622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329583" y="3160426"/>
            <a:ext cx="164861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033592" y="965246"/>
            <a:ext cx="150760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96752" y="3082635"/>
            <a:ext cx="217849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588224" y="3068348"/>
            <a:ext cx="239834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24098" y="1608786"/>
            <a:ext cx="216024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плоскостопия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742518" y="1998518"/>
            <a:ext cx="247136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</p:txBody>
      </p:sp>
      <p:pic>
        <p:nvPicPr>
          <p:cNvPr id="2052" name="Picture 4" descr="H:\фотографии\фото 1 мл гр 2017 год\WP_20170714_10_12_0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" y="4437112"/>
            <a:ext cx="3892277" cy="21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фотографии\фото 1 мл гр 2017 год\WP_20170615_15_00_27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62226"/>
            <a:ext cx="3802860" cy="21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7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396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" y="1099643"/>
            <a:ext cx="3259063" cy="20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07" y="1916832"/>
            <a:ext cx="1792089" cy="318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48650"/>
            <a:ext cx="1805384" cy="32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9" y="3933056"/>
            <a:ext cx="3259063" cy="18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2692" y="4170694"/>
            <a:ext cx="136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ИЗ</a:t>
            </a:r>
            <a:r>
              <a:rPr lang="ru-RU" dirty="0"/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2351" y="3144853"/>
            <a:ext cx="215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уголок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9202" y="5767928"/>
            <a:ext cx="176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4650" y="5123023"/>
            <a:ext cx="182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уголок</a:t>
            </a:r>
          </a:p>
        </p:txBody>
      </p:sp>
    </p:spTree>
    <p:extLst>
      <p:ext uri="{BB962C8B-B14F-4D97-AF65-F5344CB8AC3E}">
        <p14:creationId xmlns:p14="http://schemas.microsoft.com/office/powerpoint/2010/main" val="308758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5" y="4132082"/>
            <a:ext cx="4338046" cy="243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9" y="1067848"/>
            <a:ext cx="4248472" cy="238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58" y="406662"/>
            <a:ext cx="1763200" cy="31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87596" y="3582836"/>
            <a:ext cx="164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музыки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598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все необходимое для сюжетно – ролевых игр.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5830"/>
            <a:ext cx="5727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развивающая среда</a:t>
            </a:r>
          </a:p>
        </p:txBody>
      </p:sp>
      <p:pic>
        <p:nvPicPr>
          <p:cNvPr id="1026" name="Picture 2" descr="C:\Users\Алексей\Desktop\WP_20180605_18_31_09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76816"/>
            <a:ext cx="1634958" cy="291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93684" y="6192127"/>
            <a:ext cx="197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подвесной модуль</a:t>
            </a:r>
          </a:p>
        </p:txBody>
      </p:sp>
    </p:spTree>
    <p:extLst>
      <p:ext uri="{BB962C8B-B14F-4D97-AF65-F5344CB8AC3E}">
        <p14:creationId xmlns:p14="http://schemas.microsoft.com/office/powerpoint/2010/main" val="29635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компьютера в образовательной работе с детьми.</a:t>
            </a:r>
          </a:p>
        </p:txBody>
      </p:sp>
      <p:pic>
        <p:nvPicPr>
          <p:cNvPr id="1026" name="Picture 2" descr="C:\Users\ПК\Desktop\WP_20180608_08_59_4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371105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4452245" y="1916832"/>
            <a:ext cx="272717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презентации в образовательной деятельности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427984" y="3818756"/>
            <a:ext cx="351926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презентации к играм,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9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484" y="35212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жизнедеятельности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87624" y="1772816"/>
            <a:ext cx="330324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94847" y="2708920"/>
            <a:ext cx="295232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картинок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Алексей\Desktop\WP_20180607_17_08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9474"/>
            <a:ext cx="4355976" cy="24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4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2"/>
            <a:ext cx="319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8693" y="1030288"/>
            <a:ext cx="201622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393603" y="1484218"/>
            <a:ext cx="215111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372200" y="1124744"/>
            <a:ext cx="215111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наглядно-стендовая информация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03" y="4005064"/>
            <a:ext cx="4193665" cy="235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F:\семья 2018 год 1 младшая группа — копия\родительское собрание  1 мл гр. семья 2018 год\IMG-20180518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3" y="4005064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5790734" y="2705421"/>
            <a:ext cx="1805601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выставках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331640" y="2705421"/>
            <a:ext cx="187220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акциях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895" y="611135"/>
            <a:ext cx="2007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27037"/>
              </p:ext>
            </p:extLst>
          </p:nvPr>
        </p:nvGraphicFramePr>
        <p:xfrm>
          <a:off x="528551" y="1988840"/>
          <a:ext cx="8208909" cy="24536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7752"/>
                <a:gridCol w="1367752"/>
                <a:gridCol w="1367752"/>
                <a:gridCol w="1368551"/>
                <a:gridCol w="1368551"/>
                <a:gridCol w="1368551"/>
              </a:tblGrid>
              <a:tr h="149555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усвоения программного материала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– коммуникативное развитие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5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5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формируются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21287" y="4876024"/>
            <a:ext cx="579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уровень усвоения программы: сформировано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35%  детей                                                        формируется у 65% 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13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</TotalTime>
  <Words>402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ПК</cp:lastModifiedBy>
  <cp:revision>23</cp:revision>
  <dcterms:created xsi:type="dcterms:W3CDTF">2016-06-28T10:46:52Z</dcterms:created>
  <dcterms:modified xsi:type="dcterms:W3CDTF">2018-06-08T06:06:55Z</dcterms:modified>
</cp:coreProperties>
</file>